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1520488" cy="6480175"/>
  <p:notesSz cx="6858000" cy="9144000"/>
  <p:defaultTextStyle>
    <a:defPPr>
      <a:defRPr lang="ko-KR"/>
    </a:defPPr>
    <a:lvl1pPr marL="0" algn="l" defTabSz="864017" rtl="0" eaLnBrk="1" latinLnBrk="1" hangingPunct="1">
      <a:defRPr sz="1701" kern="1200">
        <a:solidFill>
          <a:schemeClr val="tx1"/>
        </a:solidFill>
        <a:latin typeface="+mn-lt"/>
        <a:ea typeface="+mn-ea"/>
        <a:cs typeface="+mn-cs"/>
      </a:defRPr>
    </a:lvl1pPr>
    <a:lvl2pPr marL="432008" algn="l" defTabSz="864017" rtl="0" eaLnBrk="1" latinLnBrk="1" hangingPunct="1">
      <a:defRPr sz="1701" kern="1200">
        <a:solidFill>
          <a:schemeClr val="tx1"/>
        </a:solidFill>
        <a:latin typeface="+mn-lt"/>
        <a:ea typeface="+mn-ea"/>
        <a:cs typeface="+mn-cs"/>
      </a:defRPr>
    </a:lvl2pPr>
    <a:lvl3pPr marL="864017" algn="l" defTabSz="864017" rtl="0" eaLnBrk="1" latinLnBrk="1" hangingPunct="1">
      <a:defRPr sz="1701" kern="1200">
        <a:solidFill>
          <a:schemeClr val="tx1"/>
        </a:solidFill>
        <a:latin typeface="+mn-lt"/>
        <a:ea typeface="+mn-ea"/>
        <a:cs typeface="+mn-cs"/>
      </a:defRPr>
    </a:lvl3pPr>
    <a:lvl4pPr marL="1296025" algn="l" defTabSz="864017" rtl="0" eaLnBrk="1" latinLnBrk="1" hangingPunct="1">
      <a:defRPr sz="1701" kern="1200">
        <a:solidFill>
          <a:schemeClr val="tx1"/>
        </a:solidFill>
        <a:latin typeface="+mn-lt"/>
        <a:ea typeface="+mn-ea"/>
        <a:cs typeface="+mn-cs"/>
      </a:defRPr>
    </a:lvl4pPr>
    <a:lvl5pPr marL="1728033" algn="l" defTabSz="864017" rtl="0" eaLnBrk="1" latinLnBrk="1" hangingPunct="1">
      <a:defRPr sz="1701" kern="1200">
        <a:solidFill>
          <a:schemeClr val="tx1"/>
        </a:solidFill>
        <a:latin typeface="+mn-lt"/>
        <a:ea typeface="+mn-ea"/>
        <a:cs typeface="+mn-cs"/>
      </a:defRPr>
    </a:lvl5pPr>
    <a:lvl6pPr marL="2160041" algn="l" defTabSz="864017" rtl="0" eaLnBrk="1" latinLnBrk="1" hangingPunct="1">
      <a:defRPr sz="1701" kern="1200">
        <a:solidFill>
          <a:schemeClr val="tx1"/>
        </a:solidFill>
        <a:latin typeface="+mn-lt"/>
        <a:ea typeface="+mn-ea"/>
        <a:cs typeface="+mn-cs"/>
      </a:defRPr>
    </a:lvl6pPr>
    <a:lvl7pPr marL="2592050" algn="l" defTabSz="864017" rtl="0" eaLnBrk="1" latinLnBrk="1" hangingPunct="1">
      <a:defRPr sz="1701" kern="1200">
        <a:solidFill>
          <a:schemeClr val="tx1"/>
        </a:solidFill>
        <a:latin typeface="+mn-lt"/>
        <a:ea typeface="+mn-ea"/>
        <a:cs typeface="+mn-cs"/>
      </a:defRPr>
    </a:lvl7pPr>
    <a:lvl8pPr marL="3024058" algn="l" defTabSz="864017" rtl="0" eaLnBrk="1" latinLnBrk="1" hangingPunct="1">
      <a:defRPr sz="1701" kern="1200">
        <a:solidFill>
          <a:schemeClr val="tx1"/>
        </a:solidFill>
        <a:latin typeface="+mn-lt"/>
        <a:ea typeface="+mn-ea"/>
        <a:cs typeface="+mn-cs"/>
      </a:defRPr>
    </a:lvl8pPr>
    <a:lvl9pPr marL="3456066" algn="l" defTabSz="864017" rtl="0" eaLnBrk="1" latinLnBrk="1" hangingPunct="1">
      <a:defRPr sz="17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061" y="1060529"/>
            <a:ext cx="8640366" cy="2256061"/>
          </a:xfrm>
        </p:spPr>
        <p:txBody>
          <a:bodyPr anchor="b"/>
          <a:lstStyle>
            <a:lvl1pPr algn="ctr">
              <a:defRPr sz="566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061" y="3403592"/>
            <a:ext cx="8640366" cy="1564542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08" indent="0" algn="ctr">
              <a:buNone/>
              <a:defRPr sz="1890"/>
            </a:lvl2pPr>
            <a:lvl3pPr marL="864017" indent="0" algn="ctr">
              <a:buNone/>
              <a:defRPr sz="1701"/>
            </a:lvl3pPr>
            <a:lvl4pPr marL="1296025" indent="0" algn="ctr">
              <a:buNone/>
              <a:defRPr sz="1512"/>
            </a:lvl4pPr>
            <a:lvl5pPr marL="1728033" indent="0" algn="ctr">
              <a:buNone/>
              <a:defRPr sz="1512"/>
            </a:lvl5pPr>
            <a:lvl6pPr marL="2160041" indent="0" algn="ctr">
              <a:buNone/>
              <a:defRPr sz="1512"/>
            </a:lvl6pPr>
            <a:lvl7pPr marL="2592050" indent="0" algn="ctr">
              <a:buNone/>
              <a:defRPr sz="1512"/>
            </a:lvl7pPr>
            <a:lvl8pPr marL="3024058" indent="0" algn="ctr">
              <a:buNone/>
              <a:defRPr sz="1512"/>
            </a:lvl8pPr>
            <a:lvl9pPr marL="3456066" indent="0" algn="ctr">
              <a:buNone/>
              <a:defRPr sz="1512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C09F-97D8-492A-9E40-52C1D7AE8238}" type="datetimeFigureOut">
              <a:rPr lang="ko-KR" altLang="en-US" smtClean="0"/>
              <a:t>2023-11-21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9CB6-2AD6-4A64-895B-357EA59791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099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C09F-97D8-492A-9E40-52C1D7AE8238}" type="datetimeFigureOut">
              <a:rPr lang="ko-KR" altLang="en-US" smtClean="0"/>
              <a:t>2023-11-21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9CB6-2AD6-4A64-895B-357EA59791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7264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44349" y="345009"/>
            <a:ext cx="2484105" cy="5491649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2033" y="345009"/>
            <a:ext cx="7308310" cy="5491649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C09F-97D8-492A-9E40-52C1D7AE8238}" type="datetimeFigureOut">
              <a:rPr lang="ko-KR" altLang="en-US" smtClean="0"/>
              <a:t>2023-11-21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9CB6-2AD6-4A64-895B-357EA59791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5301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C09F-97D8-492A-9E40-52C1D7AE8238}" type="datetimeFigureOut">
              <a:rPr lang="ko-KR" altLang="en-US" smtClean="0"/>
              <a:t>2023-11-21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9CB6-2AD6-4A64-895B-357EA59791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4486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033" y="1615545"/>
            <a:ext cx="9936421" cy="2695572"/>
          </a:xfrm>
        </p:spPr>
        <p:txBody>
          <a:bodyPr anchor="b"/>
          <a:lstStyle>
            <a:lvl1pPr>
              <a:defRPr sz="566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6033" y="4336618"/>
            <a:ext cx="9936421" cy="1417538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1pPr>
            <a:lvl2pPr marL="432008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01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025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033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041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05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05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06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C09F-97D8-492A-9E40-52C1D7AE8238}" type="datetimeFigureOut">
              <a:rPr lang="ko-KR" altLang="en-US" smtClean="0"/>
              <a:t>2023-11-21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9CB6-2AD6-4A64-895B-357EA59791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2222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034" y="1725046"/>
            <a:ext cx="4896207" cy="411161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32247" y="1725046"/>
            <a:ext cx="4896207" cy="411161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C09F-97D8-492A-9E40-52C1D7AE8238}" type="datetimeFigureOut">
              <a:rPr lang="ko-KR" altLang="en-US" smtClean="0"/>
              <a:t>2023-11-21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9CB6-2AD6-4A64-895B-357EA59791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8027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534" y="345010"/>
            <a:ext cx="9936421" cy="1252534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3535" y="1588543"/>
            <a:ext cx="4873706" cy="77852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08" indent="0">
              <a:buNone/>
              <a:defRPr sz="1890" b="1"/>
            </a:lvl2pPr>
            <a:lvl3pPr marL="864017" indent="0">
              <a:buNone/>
              <a:defRPr sz="1701" b="1"/>
            </a:lvl3pPr>
            <a:lvl4pPr marL="1296025" indent="0">
              <a:buNone/>
              <a:defRPr sz="1512" b="1"/>
            </a:lvl4pPr>
            <a:lvl5pPr marL="1728033" indent="0">
              <a:buNone/>
              <a:defRPr sz="1512" b="1"/>
            </a:lvl5pPr>
            <a:lvl6pPr marL="2160041" indent="0">
              <a:buNone/>
              <a:defRPr sz="1512" b="1"/>
            </a:lvl6pPr>
            <a:lvl7pPr marL="2592050" indent="0">
              <a:buNone/>
              <a:defRPr sz="1512" b="1"/>
            </a:lvl7pPr>
            <a:lvl8pPr marL="3024058" indent="0">
              <a:buNone/>
              <a:defRPr sz="1512" b="1"/>
            </a:lvl8pPr>
            <a:lvl9pPr marL="3456066" indent="0">
              <a:buNone/>
              <a:defRPr sz="1512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3535" y="2367064"/>
            <a:ext cx="4873706" cy="348159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32247" y="1588543"/>
            <a:ext cx="4897708" cy="77852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08" indent="0">
              <a:buNone/>
              <a:defRPr sz="1890" b="1"/>
            </a:lvl2pPr>
            <a:lvl3pPr marL="864017" indent="0">
              <a:buNone/>
              <a:defRPr sz="1701" b="1"/>
            </a:lvl3pPr>
            <a:lvl4pPr marL="1296025" indent="0">
              <a:buNone/>
              <a:defRPr sz="1512" b="1"/>
            </a:lvl4pPr>
            <a:lvl5pPr marL="1728033" indent="0">
              <a:buNone/>
              <a:defRPr sz="1512" b="1"/>
            </a:lvl5pPr>
            <a:lvl6pPr marL="2160041" indent="0">
              <a:buNone/>
              <a:defRPr sz="1512" b="1"/>
            </a:lvl6pPr>
            <a:lvl7pPr marL="2592050" indent="0">
              <a:buNone/>
              <a:defRPr sz="1512" b="1"/>
            </a:lvl7pPr>
            <a:lvl8pPr marL="3024058" indent="0">
              <a:buNone/>
              <a:defRPr sz="1512" b="1"/>
            </a:lvl8pPr>
            <a:lvl9pPr marL="3456066" indent="0">
              <a:buNone/>
              <a:defRPr sz="1512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32247" y="2367064"/>
            <a:ext cx="4897708" cy="348159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C09F-97D8-492A-9E40-52C1D7AE8238}" type="datetimeFigureOut">
              <a:rPr lang="ko-KR" altLang="en-US" smtClean="0"/>
              <a:t>2023-11-21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9CB6-2AD6-4A64-895B-357EA59791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9399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C09F-97D8-492A-9E40-52C1D7AE8238}" type="datetimeFigureOut">
              <a:rPr lang="ko-KR" altLang="en-US" smtClean="0"/>
              <a:t>2023-11-21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9CB6-2AD6-4A64-895B-357EA59791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61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C09F-97D8-492A-9E40-52C1D7AE8238}" type="datetimeFigureOut">
              <a:rPr lang="ko-KR" altLang="en-US" smtClean="0"/>
              <a:t>2023-11-21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9CB6-2AD6-4A64-895B-357EA59791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4148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535" y="432012"/>
            <a:ext cx="3715657" cy="1512041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7708" y="933026"/>
            <a:ext cx="5832247" cy="4605124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3535" y="1944052"/>
            <a:ext cx="3715657" cy="3601598"/>
          </a:xfrm>
        </p:spPr>
        <p:txBody>
          <a:bodyPr/>
          <a:lstStyle>
            <a:lvl1pPr marL="0" indent="0">
              <a:buNone/>
              <a:defRPr sz="1512"/>
            </a:lvl1pPr>
            <a:lvl2pPr marL="432008" indent="0">
              <a:buNone/>
              <a:defRPr sz="1323"/>
            </a:lvl2pPr>
            <a:lvl3pPr marL="864017" indent="0">
              <a:buNone/>
              <a:defRPr sz="1134"/>
            </a:lvl3pPr>
            <a:lvl4pPr marL="1296025" indent="0">
              <a:buNone/>
              <a:defRPr sz="945"/>
            </a:lvl4pPr>
            <a:lvl5pPr marL="1728033" indent="0">
              <a:buNone/>
              <a:defRPr sz="945"/>
            </a:lvl5pPr>
            <a:lvl6pPr marL="2160041" indent="0">
              <a:buNone/>
              <a:defRPr sz="945"/>
            </a:lvl6pPr>
            <a:lvl7pPr marL="2592050" indent="0">
              <a:buNone/>
              <a:defRPr sz="945"/>
            </a:lvl7pPr>
            <a:lvl8pPr marL="3024058" indent="0">
              <a:buNone/>
              <a:defRPr sz="945"/>
            </a:lvl8pPr>
            <a:lvl9pPr marL="3456066" indent="0">
              <a:buNone/>
              <a:defRPr sz="945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C09F-97D8-492A-9E40-52C1D7AE8238}" type="datetimeFigureOut">
              <a:rPr lang="ko-KR" altLang="en-US" smtClean="0"/>
              <a:t>2023-11-21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9CB6-2AD6-4A64-895B-357EA59791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3775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535" y="432012"/>
            <a:ext cx="3715657" cy="1512041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97708" y="933026"/>
            <a:ext cx="5832247" cy="4605124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08" indent="0">
              <a:buNone/>
              <a:defRPr sz="2646"/>
            </a:lvl2pPr>
            <a:lvl3pPr marL="864017" indent="0">
              <a:buNone/>
              <a:defRPr sz="2268"/>
            </a:lvl3pPr>
            <a:lvl4pPr marL="1296025" indent="0">
              <a:buNone/>
              <a:defRPr sz="1890"/>
            </a:lvl4pPr>
            <a:lvl5pPr marL="1728033" indent="0">
              <a:buNone/>
              <a:defRPr sz="1890"/>
            </a:lvl5pPr>
            <a:lvl6pPr marL="2160041" indent="0">
              <a:buNone/>
              <a:defRPr sz="1890"/>
            </a:lvl6pPr>
            <a:lvl7pPr marL="2592050" indent="0">
              <a:buNone/>
              <a:defRPr sz="1890"/>
            </a:lvl7pPr>
            <a:lvl8pPr marL="3024058" indent="0">
              <a:buNone/>
              <a:defRPr sz="1890"/>
            </a:lvl8pPr>
            <a:lvl9pPr marL="3456066" indent="0">
              <a:buNone/>
              <a:defRPr sz="189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3535" y="1944052"/>
            <a:ext cx="3715657" cy="3601598"/>
          </a:xfrm>
        </p:spPr>
        <p:txBody>
          <a:bodyPr/>
          <a:lstStyle>
            <a:lvl1pPr marL="0" indent="0">
              <a:buNone/>
              <a:defRPr sz="1512"/>
            </a:lvl1pPr>
            <a:lvl2pPr marL="432008" indent="0">
              <a:buNone/>
              <a:defRPr sz="1323"/>
            </a:lvl2pPr>
            <a:lvl3pPr marL="864017" indent="0">
              <a:buNone/>
              <a:defRPr sz="1134"/>
            </a:lvl3pPr>
            <a:lvl4pPr marL="1296025" indent="0">
              <a:buNone/>
              <a:defRPr sz="945"/>
            </a:lvl4pPr>
            <a:lvl5pPr marL="1728033" indent="0">
              <a:buNone/>
              <a:defRPr sz="945"/>
            </a:lvl5pPr>
            <a:lvl6pPr marL="2160041" indent="0">
              <a:buNone/>
              <a:defRPr sz="945"/>
            </a:lvl6pPr>
            <a:lvl7pPr marL="2592050" indent="0">
              <a:buNone/>
              <a:defRPr sz="945"/>
            </a:lvl7pPr>
            <a:lvl8pPr marL="3024058" indent="0">
              <a:buNone/>
              <a:defRPr sz="945"/>
            </a:lvl8pPr>
            <a:lvl9pPr marL="3456066" indent="0">
              <a:buNone/>
              <a:defRPr sz="945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C09F-97D8-492A-9E40-52C1D7AE8238}" type="datetimeFigureOut">
              <a:rPr lang="ko-KR" altLang="en-US" smtClean="0"/>
              <a:t>2023-11-21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9CB6-2AD6-4A64-895B-357EA59791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7787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034" y="345010"/>
            <a:ext cx="9936421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034" y="1725046"/>
            <a:ext cx="9936421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2033" y="6006163"/>
            <a:ext cx="2592110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CC09F-97D8-492A-9E40-52C1D7AE8238}" type="datetimeFigureOut">
              <a:rPr lang="ko-KR" altLang="en-US" smtClean="0"/>
              <a:t>2023-11-21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6162" y="6006163"/>
            <a:ext cx="3888165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6345" y="6006163"/>
            <a:ext cx="2592110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D9CB6-2AD6-4A64-895B-357EA59791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992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017" rtl="0" eaLnBrk="1" latinLnBrk="1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04" indent="-216004" algn="l" defTabSz="864017" rtl="0" eaLnBrk="1" latinLnBrk="1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12" indent="-216004" algn="l" defTabSz="864017" rtl="0" eaLnBrk="1" latinLnBrk="1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021" indent="-216004" algn="l" defTabSz="864017" rtl="0" eaLnBrk="1" latinLnBrk="1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29" indent="-216004" algn="l" defTabSz="864017" rtl="0" eaLnBrk="1" latinLnBrk="1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037" indent="-216004" algn="l" defTabSz="864017" rtl="0" eaLnBrk="1" latinLnBrk="1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046" indent="-216004" algn="l" defTabSz="864017" rtl="0" eaLnBrk="1" latinLnBrk="1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54" indent="-216004" algn="l" defTabSz="864017" rtl="0" eaLnBrk="1" latinLnBrk="1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62" indent="-216004" algn="l" defTabSz="864017" rtl="0" eaLnBrk="1" latinLnBrk="1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70" indent="-216004" algn="l" defTabSz="864017" rtl="0" eaLnBrk="1" latinLnBrk="1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017" rtl="0" eaLnBrk="1" latinLnBrk="1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864017" rtl="0" eaLnBrk="1" latinLnBrk="1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864017" rtl="0" eaLnBrk="1" latinLnBrk="1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864017" rtl="0" eaLnBrk="1" latinLnBrk="1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864017" rtl="0" eaLnBrk="1" latinLnBrk="1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864017" rtl="0" eaLnBrk="1" latinLnBrk="1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864017" rtl="0" eaLnBrk="1" latinLnBrk="1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864017" rtl="0" eaLnBrk="1" latinLnBrk="1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864017" rtl="0" eaLnBrk="1" latinLnBrk="1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0FE13694-790E-DF5D-4414-B7FE6AB3E5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1"/>
            <a:ext cx="11520488" cy="6479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596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사용자 지정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계정</dc:creator>
  <cp:lastModifiedBy>Saeon</cp:lastModifiedBy>
  <cp:revision>9</cp:revision>
  <dcterms:created xsi:type="dcterms:W3CDTF">2022-04-19T04:49:42Z</dcterms:created>
  <dcterms:modified xsi:type="dcterms:W3CDTF">2023-11-21T07:56:36Z</dcterms:modified>
</cp:coreProperties>
</file>